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1"/>
  </p:notesMasterIdLst>
  <p:handoutMasterIdLst>
    <p:handoutMasterId r:id="rId12"/>
  </p:handoutMasterIdLst>
  <p:sldIdLst>
    <p:sldId id="256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97" d="100"/>
          <a:sy n="197" d="100"/>
        </p:scale>
        <p:origin x="-120" y="-2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://bit.ly/chefworkstatio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0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a Cloud Workstation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 ensure the "smoothest" setup experience we will be using a virtual machine with all the necessary tools installed.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837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</a:t>
            </a:r>
            <a:r>
              <a:rPr lang="en-US" dirty="0"/>
              <a:t>A</a:t>
            </a:r>
            <a:r>
              <a:rPr lang="en-US" dirty="0" smtClean="0"/>
              <a:t>bout My Workstation?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2869141"/>
          </a:xfrm>
        </p:spPr>
        <p:txBody>
          <a:bodyPr/>
          <a:lstStyle/>
          <a:p>
            <a:r>
              <a:rPr lang="en-US" dirty="0" smtClean="0"/>
              <a:t>At the end of the workshop we will have an </a:t>
            </a:r>
            <a:r>
              <a:rPr lang="en-US" b="1" dirty="0" err="1" smtClean="0"/>
              <a:t>InstallFest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During that time we will install all the necessary tools on your workstation and troubleshoot any installation issues you may experience.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06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Getting Your Workstation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Visit 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bit.ly</a:t>
            </a:r>
            <a:r>
              <a:rPr lang="en-US" dirty="0">
                <a:hlinkClick r:id="rId2"/>
              </a:rPr>
              <a:t>/</a:t>
            </a:r>
            <a:r>
              <a:rPr lang="en-US" dirty="0" smtClean="0">
                <a:hlinkClick r:id="rId2"/>
              </a:rPr>
              <a:t>chefworkstation</a:t>
            </a:r>
            <a:r>
              <a:rPr lang="en-US" dirty="0" smtClean="0"/>
              <a:t> </a:t>
            </a:r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Enter an email address</a:t>
            </a:r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Enter the class passphrase </a:t>
            </a:r>
            <a:r>
              <a:rPr lang="en-US" b="1" dirty="0" smtClean="0"/>
              <a:t>"learn chef with me"</a:t>
            </a:r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Click on View VM or setup </a:t>
            </a:r>
            <a:r>
              <a:rPr lang="en-US" i="1" dirty="0" smtClean="0"/>
              <a:t>Remote Desktop Client</a:t>
            </a:r>
            <a:endParaRPr lang="en-US" b="1" i="1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"Let's all hope the </a:t>
            </a:r>
            <a:r>
              <a:rPr lang="en-US" dirty="0" err="1" smtClean="0"/>
              <a:t>WiFi</a:t>
            </a:r>
            <a:r>
              <a:rPr lang="en-US" dirty="0" smtClean="0"/>
              <a:t> holds up to the onslaught." </a:t>
            </a:r>
          </a:p>
          <a:p>
            <a:r>
              <a:rPr lang="en-US" dirty="0" smtClean="0"/>
              <a:t>– Conference Attendee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58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Windows Server 2012R2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511600"/>
          </a:xfrm>
        </p:spPr>
        <p:txBody>
          <a:bodyPr/>
          <a:lstStyle/>
          <a:p>
            <a:r>
              <a:rPr lang="en-US" dirty="0" smtClean="0"/>
              <a:t>The system has </a:t>
            </a:r>
            <a:r>
              <a:rPr lang="en-US" dirty="0" err="1" smtClean="0"/>
              <a:t>ChefDK</a:t>
            </a:r>
            <a:r>
              <a:rPr lang="en-US" dirty="0" smtClean="0"/>
              <a:t> (0.3.5), </a:t>
            </a:r>
            <a:r>
              <a:rPr lang="en-US" dirty="0" err="1" smtClean="0"/>
              <a:t>Git</a:t>
            </a:r>
            <a:r>
              <a:rPr lang="en-US" dirty="0" smtClean="0"/>
              <a:t>, and Sublime Text, Putty, and other tools installed.</a:t>
            </a:r>
          </a:p>
          <a:p>
            <a:endParaRPr lang="en-US" dirty="0"/>
          </a:p>
          <a:p>
            <a:r>
              <a:rPr lang="en-US" dirty="0" smtClean="0"/>
              <a:t>We will be writing Chef code on this system and applying it directly to the system.*</a:t>
            </a:r>
          </a:p>
        </p:txBody>
      </p:sp>
    </p:spTree>
    <p:extLst>
      <p:ext uri="{BB962C8B-B14F-4D97-AF65-F5344CB8AC3E}">
        <p14:creationId xmlns:p14="http://schemas.microsoft.com/office/powerpoint/2010/main" val="403165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10199</TotalTime>
  <Words>160</Words>
  <Application>Microsoft Macintosh PowerPoint</Application>
  <PresentationFormat>Custom</PresentationFormat>
  <Paragraphs>18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ChefDk3.2Template</vt:lpstr>
      <vt:lpstr>Getting a Workstation</vt:lpstr>
      <vt:lpstr>Using a Cloud Workstation</vt:lpstr>
      <vt:lpstr>What About My Workstation?</vt:lpstr>
      <vt:lpstr>Getting Your Workstation</vt:lpstr>
      <vt:lpstr>Windows Server 2012R2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1302</cp:revision>
  <cp:lastPrinted>2015-02-07T23:49:10Z</cp:lastPrinted>
  <dcterms:created xsi:type="dcterms:W3CDTF">2012-09-13T17:36:07Z</dcterms:created>
  <dcterms:modified xsi:type="dcterms:W3CDTF">2015-04-14T00:44:18Z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